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9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9/29/2015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lo.br/pdf/rb/v35n2/9171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cielo.br/pdf/jbpml/v44n2/a11v44n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941"/>
            <a:ext cx="3635896" cy="10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Guilhermepp\Downloads\logo_h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552" y="24941"/>
            <a:ext cx="1826090" cy="1009155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14773" y="1187704"/>
            <a:ext cx="833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NEUROFIBROMATOSE TIPO 1 – DISCREPÂNCIA CLÍNICA IMAGENOLÓGICA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773" y="1700808"/>
            <a:ext cx="8568952" cy="1016194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1200" dirty="0" err="1" smtClean="0">
                <a:solidFill>
                  <a:schemeClr val="tx1"/>
                </a:solidFill>
                <a:latin typeface="Arial Black" pitchFamily="34" charset="0"/>
              </a:rPr>
              <a:t>Neurofibromatosis</a:t>
            </a:r>
            <a:r>
              <a:rPr lang="pt-BR" altLang="pt-BR" sz="1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 Black" pitchFamily="34" charset="0"/>
              </a:rPr>
              <a:t>type</a:t>
            </a:r>
            <a:r>
              <a:rPr lang="pt-BR" altLang="pt-BR" sz="1200" dirty="0" smtClean="0">
                <a:solidFill>
                  <a:schemeClr val="tx1"/>
                </a:solidFill>
                <a:latin typeface="Arial Black" pitchFamily="34" charset="0"/>
              </a:rPr>
              <a:t> 1 – 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 Black" pitchFamily="34" charset="0"/>
              </a:rPr>
              <a:t>clinical</a:t>
            </a:r>
            <a:r>
              <a:rPr lang="pt-BR" altLang="pt-BR" sz="1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 Black" pitchFamily="34" charset="0"/>
              </a:rPr>
              <a:t>imaging</a:t>
            </a:r>
            <a:r>
              <a:rPr lang="pt-BR" altLang="pt-BR" sz="1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 Black" pitchFamily="34" charset="0"/>
              </a:rPr>
              <a:t>discrepancy</a:t>
            </a:r>
            <a:endParaRPr lang="pt-BR" altLang="pt-BR" sz="1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/>
            <a:endParaRPr lang="pt-BR" altLang="pt-BR" sz="1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pt-BR" altLang="pt-BR" sz="1200" dirty="0">
                <a:solidFill>
                  <a:schemeClr val="tx1"/>
                </a:solidFill>
                <a:latin typeface="Arial" charset="0"/>
              </a:rPr>
              <a:t>SILVA, 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PRG; COSTA, GA; MOLINA, JD; SILVA JUNIOR, EL; ROSSI E SILVA, RC. 1</a:t>
            </a:r>
            <a:r>
              <a:rPr lang="pt-BR" altLang="pt-BR" sz="1200" dirty="0">
                <a:solidFill>
                  <a:schemeClr val="tx1"/>
                </a:solidFill>
                <a:latin typeface="Arial" charset="0"/>
              </a:rPr>
              <a:t>. Paula Renata Garcia 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Silva – paulargsilva@outlook.com  </a:t>
            </a:r>
            <a:r>
              <a:rPr lang="pt-BR" altLang="pt-BR" sz="1200" dirty="0">
                <a:solidFill>
                  <a:schemeClr val="tx1"/>
                </a:solidFill>
                <a:latin typeface="Arial" charset="0"/>
              </a:rPr>
              <a:t>2. Guilherme de Almeida Costa – 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guilhermecostapp@gmail.com 3. Juliana D’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" charset="0"/>
              </a:rPr>
              <a:t>andrea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 Molina – julju_molina16@hotmail.com 4. Edgar Lucas Da Silva Junior – renata@unoeste.br 5. Renata </a:t>
            </a:r>
            <a:r>
              <a:rPr lang="pt-BR" altLang="pt-BR" sz="1200" dirty="0" err="1" smtClean="0">
                <a:solidFill>
                  <a:schemeClr val="tx1"/>
                </a:solidFill>
                <a:latin typeface="Arial" charset="0"/>
              </a:rPr>
              <a:t>Calciolari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 Rossi e Silva – </a:t>
            </a:r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renatacalciolari@terra.com.br</a:t>
            </a:r>
          </a:p>
          <a:p>
            <a:pPr algn="just"/>
            <a:r>
              <a:rPr lang="pt-BR" altLang="pt-BR" sz="1200" dirty="0" smtClean="0">
                <a:solidFill>
                  <a:schemeClr val="tx1"/>
                </a:solidFill>
                <a:latin typeface="Arial" charset="0"/>
              </a:rPr>
              <a:t>1.</a:t>
            </a:r>
            <a:r>
              <a:rPr lang="pt-BR" sz="1200" dirty="0"/>
              <a:t> Graduanda em Medicina, Universidade do Oeste Paulista (UNOESTE) – Presidente Prudente (SP), Brasil.</a:t>
            </a:r>
            <a:endParaRPr lang="pt-BR" altLang="pt-BR" sz="1200" dirty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pt-BR" altLang="pt-BR" sz="1200" dirty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pt-BR" altLang="pt-BR" sz="1200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pt-BR" altLang="pt-BR" sz="1200" dirty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pt-BR" altLang="pt-BR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14773" y="3212976"/>
            <a:ext cx="8350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A Neurofibromatose 1 (NF1) é uma das enfermidades hereditárias mais comuns do ser humano com incidência de 1 em 3.000 nascidos vivos. Acomete igualmente os sexos e é transmitida de forma autossômica dominante com penetrância completa. A expressão fenotípica é variada, inclusive na mesma família. Existem sete critérios para o diagnóstico dessa síndrome: presença de manchas café-com-leite; dois ou mais neurofibromas comuns ou um neurofibroma plexiforme; sardas na região axilar ou inguinal; gliomas ópticos; presença de dois ou mais nódulos de Lisch; lesões ósseas; Um grau primário relativo com NF1 de acordo com os critérios descritos anteriormente. Dois destes critérios constituem diagnóstico. No diagnóstico definitivo deve-se incluir procedimentos como biópsia de neurofibromas e avaliação radiológica. Descreve-se um um caso de NF1 com relevante discrepância clínico-imagenológica.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705"/>
            <a:ext cx="3203847" cy="8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Guilhermepp\Downloads\logo_h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9068"/>
            <a:ext cx="1619672" cy="895081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179512" y="1743254"/>
            <a:ext cx="4248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Paciente masculino, 27 anos, casado, apresentou-se ao pronto atendimento queixando-se de tumoração, dor e perda de força em membros inferiores. Ao exame físico constatou-se a presença de mácula hiperpigmentada em nádegas e tronco, além de nódulo subcutâneo palpável em membro inferior direito, de consistência amolecida, indolor e de aproximadamente dois centímetros na face ântero-lateral da coxa direita.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Solicitado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exame ecográfico de coxa direita e esquerda, o qual evidenciou no interior do músculos de ambas as coxas múltiplas imagens nodulares hipoecogênicas (pelo menos 27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), optando-se por seguimento com Ressonância magnética (RM) e Tomografia.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1580" y="11142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Relato de caso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agem 2" descr="C:\Users\Guilhermepp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7090"/>
            <a:ext cx="3960440" cy="368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4590256" y="4694905"/>
            <a:ext cx="4427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Figura 1.: RM  de coxas, cortes coronais ponderados em T2 com supressão de gordura denotando múltiplas lesões císticas, multisseptadas, distribuídas em trajeto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-vascular, sem sinais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infiltrativos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em tecidos moles adjacentes.  Destaque para presença de lesões em alvo.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705"/>
            <a:ext cx="3203847" cy="8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Guilhermepp\Downloads\logo_h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9068"/>
            <a:ext cx="1619672" cy="895081"/>
          </a:xfrm>
          <a:prstGeom prst="rect">
            <a:avLst/>
          </a:prstGeom>
          <a:noFill/>
        </p:spPr>
      </p:pic>
      <p:pic>
        <p:nvPicPr>
          <p:cNvPr id="12" name="Imagem 11" descr="C:\Users\Guilhermepp\Desktop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7" y="934149"/>
            <a:ext cx="2880320" cy="27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 descr="C:\Users\Guilhermepp\Desktop\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7217" y="940133"/>
            <a:ext cx="2735000" cy="27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99841" y="3714888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Figura 2. Imagens axiais de RM de coxa na ponderação T1, sem supressão de gordura, pré contraste (A) e pós contraste (B). As lesões apresentam hiposinal na ponderação T1, e em B há realce após a infusão endovenosa de substância paramagnética.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Imagem 14" descr="C:\Users\Guilhermepp\Desktop\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934149"/>
            <a:ext cx="3131840" cy="27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ixaDeTexto 15"/>
          <p:cNvSpPr txBox="1"/>
          <p:nvPr/>
        </p:nvSpPr>
        <p:spPr>
          <a:xfrm>
            <a:off x="5940152" y="3614826"/>
            <a:ext cx="2987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Figura 3. Imagem axial de tomografia de crânio com contraste. As setas destacam a presença de neurofibromas em raízes de nervos cranianos (setas anteriores) e em nervos medulares (setas posteriores).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5393" y="5038327"/>
            <a:ext cx="81186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bibliográficas: </a:t>
            </a:r>
          </a:p>
          <a:p>
            <a:endParaRPr lang="pt-BR" altLang="pt-BR" sz="1200" dirty="0"/>
          </a:p>
          <a:p>
            <a:r>
              <a:rPr lang="pt-BR" alt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Alves 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PM, Araújo CRF, Pereira JV, et al. Neurofibromatose tipo 1 com manifestação oral: relato de caso e revisão da literatura.</a:t>
            </a:r>
            <a:r>
              <a:rPr lang="pt-BR" alt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[Internet]. 2008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[acessado em: 2012 maio 19]; 44(2): 141-145. Disponível em: </a:t>
            </a:r>
            <a:r>
              <a:rPr lang="pt-BR" altLang="pt-BR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http://www.scielo.br/pdf/jbpml/v44n2/a11v44n2.pdf</a:t>
            </a:r>
            <a:endParaRPr lang="pt-BR" alt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Muniz MP, Almeida JR.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Maltez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ANSA, et al. Prevalência de achados radiográficos da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neurofibromatose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tipo 1: estudo de 82 casos.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Radiol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[Internet]. 2002 Mar [acessado em: 2012 maio 19]; 35(2): 65-70. Disponível em: </a:t>
            </a:r>
            <a:r>
              <a:rPr lang="pt-BR" altLang="pt-BR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pt-BR" altLang="pt-BR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www.scielo.br/pdf/rb/v35n2/9171.pdf</a:t>
            </a:r>
            <a:endParaRPr lang="pt-BR" altLang="pt-BR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alt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Muniz MP, Souza AS, Criado DAB, et al. Neurofibromatose tipo 1: aspectos radiológicos do tórax.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Radiol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[Internet]. 2010 </a:t>
            </a:r>
            <a:r>
              <a:rPr lang="pt-BR" alt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[acessado em 2012 maio 26]; 43(3): 167-170. Disponível em: http://www.scielo.br/pdf/rb/v43n3/07.pdf</a:t>
            </a:r>
          </a:p>
          <a:p>
            <a:r>
              <a:rPr lang="pt-BR" alt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pt-BR" alt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81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291</Words>
  <Application>Microsoft Office PowerPoint</Application>
  <PresentationFormat>Apresentação na tela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Enepe encontro de ensino, pesquisa e extensão DA UNOESTE</dc:title>
  <dc:creator>Guilhermepp</dc:creator>
  <cp:lastModifiedBy>MARIA</cp:lastModifiedBy>
  <cp:revision>55</cp:revision>
  <dcterms:created xsi:type="dcterms:W3CDTF">2011-09-14T02:20:36Z</dcterms:created>
  <dcterms:modified xsi:type="dcterms:W3CDTF">2015-09-30T00:28:15Z</dcterms:modified>
</cp:coreProperties>
</file>